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CC3300"/>
    <a:srgbClr val="360CE6"/>
    <a:srgbClr val="CCE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10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48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D0A5A-8949-49C2-A25B-1A4CF899A735}" type="datetimeFigureOut">
              <a:rPr lang="en-US" smtClean="0"/>
              <a:t>8/30/2018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E11F-AF69-422F-96FB-B364BC9B4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8563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D0A5A-8949-49C2-A25B-1A4CF899A735}" type="datetimeFigureOut">
              <a:rPr lang="en-US" smtClean="0"/>
              <a:t>8/30/2018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E11F-AF69-422F-96FB-B364BC9B4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6850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D0A5A-8949-49C2-A25B-1A4CF899A735}" type="datetimeFigureOut">
              <a:rPr lang="en-US" smtClean="0"/>
              <a:t>8/30/2018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E11F-AF69-422F-96FB-B364BC9B4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4208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D0A5A-8949-49C2-A25B-1A4CF899A735}" type="datetimeFigureOut">
              <a:rPr lang="en-US" smtClean="0"/>
              <a:t>8/30/2018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E11F-AF69-422F-96FB-B364BC9B4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7645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D0A5A-8949-49C2-A25B-1A4CF899A735}" type="datetimeFigureOut">
              <a:rPr lang="en-US" smtClean="0"/>
              <a:t>8/30/2018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E11F-AF69-422F-96FB-B364BC9B4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4474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D0A5A-8949-49C2-A25B-1A4CF899A735}" type="datetimeFigureOut">
              <a:rPr lang="en-US" smtClean="0"/>
              <a:t>8/30/2018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E11F-AF69-422F-96FB-B364BC9B4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7274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D0A5A-8949-49C2-A25B-1A4CF899A735}" type="datetimeFigureOut">
              <a:rPr lang="en-US" smtClean="0"/>
              <a:t>8/30/2018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E11F-AF69-422F-96FB-B364BC9B4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9260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D0A5A-8949-49C2-A25B-1A4CF899A735}" type="datetimeFigureOut">
              <a:rPr lang="en-US" smtClean="0"/>
              <a:t>8/30/2018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E11F-AF69-422F-96FB-B364BC9B4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5367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D0A5A-8949-49C2-A25B-1A4CF899A735}" type="datetimeFigureOut">
              <a:rPr lang="en-US" smtClean="0"/>
              <a:t>8/30/2018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E11F-AF69-422F-96FB-B364BC9B4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13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D0A5A-8949-49C2-A25B-1A4CF899A735}" type="datetimeFigureOut">
              <a:rPr lang="en-US" smtClean="0"/>
              <a:t>8/30/2018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E11F-AF69-422F-96FB-B364BC9B4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7101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D0A5A-8949-49C2-A25B-1A4CF899A735}" type="datetimeFigureOut">
              <a:rPr lang="en-US" smtClean="0"/>
              <a:t>8/30/2018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E11F-AF69-422F-96FB-B364BC9B4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265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FD0A5A-8949-49C2-A25B-1A4CF899A735}" type="datetimeFigureOut">
              <a:rPr lang="en-US" smtClean="0"/>
              <a:t>8/30/2018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0DE11F-AF69-422F-96FB-B364BC9B4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6656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  <p:sldLayoutId id="2147483725" r:id="rId7"/>
    <p:sldLayoutId id="2147483726" r:id="rId8"/>
    <p:sldLayoutId id="2147483727" r:id="rId9"/>
    <p:sldLayoutId id="2147483728" r:id="rId10"/>
    <p:sldLayoutId id="214748372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theory of relativity wallpaper full h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7068498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310938" y="2703252"/>
            <a:ext cx="72486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Theory Of Relativity</a:t>
            </a:r>
            <a:endParaRPr lang="en-US" sz="54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0354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disclaimer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3659"/>
            <a:ext cx="12192000" cy="6814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064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15" y="91439"/>
            <a:ext cx="12045142" cy="6666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383279" y="872836"/>
            <a:ext cx="49710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72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CONTENTS</a:t>
            </a:r>
            <a:endParaRPr lang="en-IN" sz="72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2509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mage result for art ti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385" y="58190"/>
            <a:ext cx="11471564" cy="6733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423160" y="1346662"/>
            <a:ext cx="737339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SPECIAL THEORY OF RELATIVITY</a:t>
            </a:r>
            <a:endParaRPr lang="en-IN" sz="4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9788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Image result for EINSTEIN THINK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269" y="166255"/>
            <a:ext cx="10698480" cy="6541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986742" y="1404849"/>
            <a:ext cx="81215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800" dirty="0" smtClean="0">
                <a:solidFill>
                  <a:schemeClr val="bg1"/>
                </a:solidFill>
              </a:rPr>
              <a:t>THE THOUGHT EXPERIMENT</a:t>
            </a:r>
            <a:endParaRPr lang="en-IN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9015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Image result for revolutionize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8227" y="274321"/>
            <a:ext cx="9501446" cy="6384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133898" y="1645920"/>
            <a:ext cx="605997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8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REVOLUTIONARY CHANGES</a:t>
            </a:r>
            <a:endParaRPr lang="en-IN" sz="48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7366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Image result for relativit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72" y="532013"/>
            <a:ext cx="12030884" cy="5893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567448" y="781397"/>
            <a:ext cx="707413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THE GENERAL TEORY OF RELATIVITY</a:t>
            </a:r>
            <a:endParaRPr lang="en-IN" sz="40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2986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black hol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67524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88</TotalTime>
  <Words>18</Words>
  <Application>Microsoft Office PowerPoint</Application>
  <PresentationFormat>Widescreen</PresentationFormat>
  <Paragraphs>6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user</cp:lastModifiedBy>
  <cp:revision>12</cp:revision>
  <dcterms:created xsi:type="dcterms:W3CDTF">2018-08-29T09:20:38Z</dcterms:created>
  <dcterms:modified xsi:type="dcterms:W3CDTF">2018-08-30T17:28:30Z</dcterms:modified>
</cp:coreProperties>
</file>